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B1F01-0F96-4314-A988-2837487805AA}" type="datetimeFigureOut">
              <a:rPr lang="ko-KR" altLang="en-US" smtClean="0"/>
              <a:t>2022-03-27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AC808-E39E-441B-BF67-5AC2DE110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514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B1F01-0F96-4314-A988-2837487805AA}" type="datetimeFigureOut">
              <a:rPr lang="ko-KR" altLang="en-US" smtClean="0"/>
              <a:t>2022-03-27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AC808-E39E-441B-BF67-5AC2DE110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750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sz="3200" b="1" smtClean="0">
                <a:solidFill>
                  <a:srgbClr val="FF0066"/>
                </a:solidFill>
                <a:latin typeface="Lucida Sans Unicode" pitchFamily="34" charset="0"/>
              </a:rPr>
              <a:t>Game Programming with DirectX</a:t>
            </a:r>
            <a:endParaRPr lang="en-US" altLang="ko-KR" sz="3200" b="1" dirty="0" smtClean="0">
              <a:solidFill>
                <a:srgbClr val="FF0066"/>
              </a:solidFill>
              <a:latin typeface="Lucida Sans Unicode" pitchFamily="34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197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87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460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786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88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666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406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802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136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41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38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768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60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9149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525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3655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7084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304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8356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9936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4036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414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4165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9536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4547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6019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1623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290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145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6919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8065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253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35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3656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24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0159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00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5474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2850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126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2336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235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85415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841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515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813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911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556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카메라</a:t>
            </a:r>
            <a:r>
              <a:rPr lang="en-US" altLang="ko-KR" smtClean="0"/>
              <a:t>(Camera)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035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196</Words>
  <Application>Microsoft Office PowerPoint</Application>
  <PresentationFormat>화면 슬라이드 쇼(4:3)</PresentationFormat>
  <Paragraphs>49</Paragraphs>
  <Slides>49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49</vt:i4>
      </vt:variant>
    </vt:vector>
  </HeadingPairs>
  <TitlesOfParts>
    <vt:vector size="53" baseType="lpstr">
      <vt:lpstr>Arial</vt:lpstr>
      <vt:lpstr>Lucida Sans Unicode</vt:lpstr>
      <vt:lpstr>맑은 고딕</vt:lpstr>
      <vt:lpstr>Office 테마</vt:lpstr>
      <vt:lpstr>Game Programming with DirectX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  <vt:lpstr>카메라(Camera)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 with DirectX</dc:title>
  <dc:creator>Louis</dc:creator>
  <cp:lastModifiedBy>Louis</cp:lastModifiedBy>
  <cp:revision>1</cp:revision>
  <dcterms:created xsi:type="dcterms:W3CDTF">2022-03-27T04:00:02Z</dcterms:created>
  <dcterms:modified xsi:type="dcterms:W3CDTF">2022-03-27T04:00:02Z</dcterms:modified>
</cp:coreProperties>
</file>

<file path=docProps/thumbnail.jpeg>
</file>